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223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17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930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04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816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157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453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91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893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610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12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CA336-AB07-4B79-9189-03E398550879}" type="datetimeFigureOut">
              <a:rPr lang="ko-KR" altLang="en-US" smtClean="0"/>
              <a:t>2016-08-08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CDE64-9C2A-44A4-B756-D136DDFC5F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75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640"/>
            <a:ext cx="9144000" cy="5808167"/>
          </a:xfrm>
          <a:prstGeom prst="rect">
            <a:avLst/>
          </a:prstGeom>
        </p:spPr>
      </p:pic>
      <p:cxnSp>
        <p:nvCxnSpPr>
          <p:cNvPr id="13" name="직선 화살표 연결선 12"/>
          <p:cNvCxnSpPr/>
          <p:nvPr/>
        </p:nvCxnSpPr>
        <p:spPr>
          <a:xfrm flipV="1">
            <a:off x="6156176" y="908720"/>
            <a:ext cx="1584176" cy="79208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99992" y="16288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회원가입 클릭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4499992" y="1619508"/>
            <a:ext cx="16561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39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재투고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475656" y="1412776"/>
            <a:ext cx="6408712" cy="15121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475656" y="1412776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재투고는</a:t>
            </a:r>
            <a:r>
              <a:rPr lang="ko-KR" altLang="en-US" dirty="0" smtClean="0"/>
              <a:t> 심사절차가 끝난 후 최종결과가 수정 후 게재 또는 수정 후 재심만 가능합니다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심사절차가 끝나지 않거나 결과가 게재가능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게재불가의 경우 </a:t>
            </a:r>
            <a:r>
              <a:rPr lang="ko-KR" altLang="en-US" dirty="0" err="1" smtClean="0"/>
              <a:t>재투고가</a:t>
            </a:r>
            <a:r>
              <a:rPr lang="ko-KR" altLang="en-US" dirty="0" smtClean="0"/>
              <a:t> 되지 않습니다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4761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457663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092280" y="3501008"/>
            <a:ext cx="79208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475656" y="3429000"/>
            <a:ext cx="115212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2051720" y="3717032"/>
            <a:ext cx="0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1403647" y="4581128"/>
            <a:ext cx="2120547" cy="3240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335775" y="4581128"/>
            <a:ext cx="2188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 smtClean="0"/>
              <a:t>재투고하실</a:t>
            </a:r>
            <a:r>
              <a:rPr lang="ko-KR" altLang="en-US" sz="1000" dirty="0" smtClean="0"/>
              <a:t> 논문을 클릭 해 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5163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6191927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1979712" y="908720"/>
            <a:ext cx="194421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132112" y="4149080"/>
            <a:ext cx="19442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835696" y="1052736"/>
            <a:ext cx="3816424" cy="32043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/>
          <p:nvPr/>
        </p:nvCxnSpPr>
        <p:spPr>
          <a:xfrm flipH="1">
            <a:off x="5652120" y="2564904"/>
            <a:ext cx="8640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6516216" y="2420888"/>
            <a:ext cx="194421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516216" y="2420888"/>
            <a:ext cx="17972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심사위원의 심사현황입니다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18" name="직사각형 17"/>
          <p:cNvSpPr/>
          <p:nvPr/>
        </p:nvSpPr>
        <p:spPr>
          <a:xfrm>
            <a:off x="1835696" y="4509120"/>
            <a:ext cx="194421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4790937" y="4622939"/>
            <a:ext cx="19255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편집위원</a:t>
            </a:r>
            <a:r>
              <a:rPr lang="ko-KR" altLang="en-US" sz="1000" dirty="0"/>
              <a:t>장</a:t>
            </a:r>
            <a:r>
              <a:rPr lang="ko-KR" altLang="en-US" sz="1000" dirty="0" smtClean="0"/>
              <a:t>의 최종결과입니다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20" name="직사각형 19"/>
          <p:cNvSpPr/>
          <p:nvPr/>
        </p:nvSpPr>
        <p:spPr>
          <a:xfrm>
            <a:off x="4716016" y="4581128"/>
            <a:ext cx="194421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1" name="직선 화살표 연결선 20"/>
          <p:cNvCxnSpPr/>
          <p:nvPr/>
        </p:nvCxnSpPr>
        <p:spPr>
          <a:xfrm flipH="1">
            <a:off x="3851920" y="4725144"/>
            <a:ext cx="8640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4283968" y="5238572"/>
            <a:ext cx="792088" cy="4226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/>
          <p:cNvCxnSpPr/>
          <p:nvPr/>
        </p:nvCxnSpPr>
        <p:spPr>
          <a:xfrm flipH="1">
            <a:off x="5148064" y="5445224"/>
            <a:ext cx="86409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/>
          <p:cNvSpPr/>
          <p:nvPr/>
        </p:nvSpPr>
        <p:spPr>
          <a:xfrm>
            <a:off x="6012159" y="5229200"/>
            <a:ext cx="3057247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6012160" y="5271011"/>
            <a:ext cx="30572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위의 심사결과를 확인하시고 </a:t>
            </a:r>
            <a:r>
              <a:rPr lang="ko-KR" altLang="en-US" sz="1000" dirty="0" err="1" smtClean="0"/>
              <a:t>재투고를</a:t>
            </a:r>
            <a:r>
              <a:rPr lang="ko-KR" altLang="en-US" sz="1000" dirty="0" smtClean="0"/>
              <a:t> 눌러주세요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087236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192"/>
            <a:ext cx="9144000" cy="6648544"/>
          </a:xfrm>
          <a:prstGeom prst="rect">
            <a:avLst/>
          </a:prstGeom>
        </p:spPr>
      </p:pic>
      <p:cxnSp>
        <p:nvCxnSpPr>
          <p:cNvPr id="7" name="직선 화살표 연결선 6"/>
          <p:cNvCxnSpPr/>
          <p:nvPr/>
        </p:nvCxnSpPr>
        <p:spPr>
          <a:xfrm>
            <a:off x="3707904" y="3575908"/>
            <a:ext cx="0" cy="1469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67844" y="316712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저자명과 저자소속이 들어있는 논문을 올려주세요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2699792" y="3097517"/>
            <a:ext cx="0" cy="11235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79712" y="270892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저자명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저자소속을 삭제한 논문을 올려주세요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12" name="직사각형 11"/>
          <p:cNvSpPr/>
          <p:nvPr/>
        </p:nvSpPr>
        <p:spPr>
          <a:xfrm>
            <a:off x="6012160" y="3567672"/>
            <a:ext cx="914400" cy="17335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516216" y="3068960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파일크기가 </a:t>
            </a:r>
            <a:r>
              <a:rPr lang="en-US" altLang="ko-KR" sz="1000" dirty="0" smtClean="0"/>
              <a:t>10MB</a:t>
            </a:r>
            <a:r>
              <a:rPr lang="ko-KR" altLang="en-US" sz="1000" dirty="0" smtClean="0"/>
              <a:t>가 넘어가면 파일이 업로드 되지 않습니다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주의 해 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>
          <a:xfrm>
            <a:off x="1907704" y="2708920"/>
            <a:ext cx="2016224" cy="3885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167844" y="3212976"/>
            <a:ext cx="2700300" cy="3443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>
          <a:xfrm flipH="1">
            <a:off x="7020272" y="3501008"/>
            <a:ext cx="288032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9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292"/>
            <a:ext cx="9144000" cy="6469415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35496" y="116632"/>
            <a:ext cx="9028921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899592" y="549167"/>
            <a:ext cx="136815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78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313"/>
            <a:ext cx="9144000" cy="4798855"/>
          </a:xfrm>
          <a:prstGeom prst="rect">
            <a:avLst/>
          </a:prstGeom>
        </p:spPr>
      </p:pic>
      <p:cxnSp>
        <p:nvCxnSpPr>
          <p:cNvPr id="7" name="직선 화살표 연결선 6"/>
          <p:cNvCxnSpPr/>
          <p:nvPr/>
        </p:nvCxnSpPr>
        <p:spPr>
          <a:xfrm flipH="1" flipV="1">
            <a:off x="1115616" y="1268760"/>
            <a:ext cx="1152128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84713" y="2661190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가입하신 계정으로 로그인 하신 후 논문투고를 클릭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1784712" y="2661189"/>
            <a:ext cx="314732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30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87"/>
            <a:ext cx="9144000" cy="4057385"/>
          </a:xfrm>
          <a:prstGeom prst="rect">
            <a:avLst/>
          </a:prstGeom>
        </p:spPr>
      </p:pic>
      <p:cxnSp>
        <p:nvCxnSpPr>
          <p:cNvPr id="11" name="직선 화살표 연결선 10"/>
          <p:cNvCxnSpPr/>
          <p:nvPr/>
        </p:nvCxnSpPr>
        <p:spPr>
          <a:xfrm flipH="1">
            <a:off x="5004048" y="1988840"/>
            <a:ext cx="108012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84168" y="176661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신규논문 투고 클릭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6092276" y="1766614"/>
            <a:ext cx="2080124" cy="3662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37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609" y="0"/>
            <a:ext cx="5708782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2411760" y="2708920"/>
            <a:ext cx="21602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411760" y="4293096"/>
            <a:ext cx="21602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411760" y="5877272"/>
            <a:ext cx="216024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876256" y="3140968"/>
            <a:ext cx="2339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빨간색으로 표시된 체크박스에 전부 체크 하셔야 다음단계로 이동이 가능합니다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학회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연구소의 특성에 따라 개수가 다를 수 있습니다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7" name="직사각형 6"/>
          <p:cNvSpPr/>
          <p:nvPr/>
        </p:nvSpPr>
        <p:spPr>
          <a:xfrm>
            <a:off x="6876256" y="3140968"/>
            <a:ext cx="2232248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54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941" y="0"/>
            <a:ext cx="6624735" cy="6858000"/>
          </a:xfrm>
          <a:prstGeom prst="rect">
            <a:avLst/>
          </a:prstGeom>
        </p:spPr>
      </p:pic>
      <p:cxnSp>
        <p:nvCxnSpPr>
          <p:cNvPr id="3" name="직선 화살표 연결선 2"/>
          <p:cNvCxnSpPr/>
          <p:nvPr/>
        </p:nvCxnSpPr>
        <p:spPr>
          <a:xfrm flipH="1">
            <a:off x="3923928" y="2204864"/>
            <a:ext cx="360040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39952" y="1959955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논문 제목 </a:t>
            </a:r>
            <a:r>
              <a:rPr lang="ko-KR" altLang="en-US" sz="1000" dirty="0" err="1" smtClean="0"/>
              <a:t>입력창</a:t>
            </a:r>
            <a:r>
              <a:rPr lang="ko-KR" altLang="en-US" sz="1000" dirty="0" smtClean="0"/>
              <a:t> 입니다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cxnSp>
        <p:nvCxnSpPr>
          <p:cNvPr id="7" name="직선 화살표 연결선 6"/>
          <p:cNvCxnSpPr/>
          <p:nvPr/>
        </p:nvCxnSpPr>
        <p:spPr>
          <a:xfrm flipH="1">
            <a:off x="5220072" y="4725144"/>
            <a:ext cx="36004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flipH="1">
            <a:off x="5292080" y="4033862"/>
            <a:ext cx="1543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밑에 있는 </a:t>
            </a:r>
            <a:r>
              <a:rPr lang="ko-KR" altLang="en-US" sz="1000" dirty="0" err="1" smtClean="0"/>
              <a:t>입력창에</a:t>
            </a:r>
            <a:r>
              <a:rPr lang="ko-KR" altLang="en-US" sz="1000" dirty="0" smtClean="0"/>
              <a:t> 커서를 놓고 </a:t>
            </a:r>
            <a:r>
              <a:rPr lang="ko-KR" altLang="en-US" sz="1000" dirty="0" err="1" smtClean="0"/>
              <a:t>엔터</a:t>
            </a:r>
            <a:r>
              <a:rPr lang="ko-KR" altLang="en-US" sz="1000" dirty="0" smtClean="0"/>
              <a:t> 키를 누르시면 저자가 추가 됩니다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2" name="직사각형 1"/>
          <p:cNvSpPr/>
          <p:nvPr/>
        </p:nvSpPr>
        <p:spPr>
          <a:xfrm>
            <a:off x="4139952" y="1959954"/>
            <a:ext cx="1584176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699792" y="2708920"/>
            <a:ext cx="4608512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627784" y="5054987"/>
            <a:ext cx="4752528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220072" y="4077072"/>
            <a:ext cx="158417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93542" y="44624"/>
            <a:ext cx="9028921" cy="4448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52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192"/>
            <a:ext cx="9144000" cy="6648544"/>
          </a:xfrm>
          <a:prstGeom prst="rect">
            <a:avLst/>
          </a:prstGeom>
        </p:spPr>
      </p:pic>
      <p:cxnSp>
        <p:nvCxnSpPr>
          <p:cNvPr id="7" name="직선 화살표 연결선 6"/>
          <p:cNvCxnSpPr/>
          <p:nvPr/>
        </p:nvCxnSpPr>
        <p:spPr>
          <a:xfrm>
            <a:off x="3707904" y="3575908"/>
            <a:ext cx="0" cy="1469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67844" y="3167121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저자명과 저자소속이 들어있는 논문을 올려주세요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2699792" y="3097517"/>
            <a:ext cx="0" cy="11235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79712" y="270892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저자명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저자소속을 삭제한 논문을 올려주세요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12" name="직사각형 11"/>
          <p:cNvSpPr/>
          <p:nvPr/>
        </p:nvSpPr>
        <p:spPr>
          <a:xfrm>
            <a:off x="6012160" y="3567672"/>
            <a:ext cx="914400" cy="17335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516216" y="3068960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파일크기가 </a:t>
            </a:r>
            <a:r>
              <a:rPr lang="en-US" altLang="ko-KR" sz="1000" dirty="0" smtClean="0"/>
              <a:t>10MB</a:t>
            </a:r>
            <a:r>
              <a:rPr lang="ko-KR" altLang="en-US" sz="1000" dirty="0" smtClean="0"/>
              <a:t>가 넘어가면 파일이 업로드 되지 않습니다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주의 해 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>
          <a:xfrm>
            <a:off x="1907704" y="2708920"/>
            <a:ext cx="2016224" cy="3885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167844" y="3212976"/>
            <a:ext cx="2700300" cy="3443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35496" y="44137"/>
            <a:ext cx="9028921" cy="4325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611560" y="404664"/>
            <a:ext cx="1368152" cy="2471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>
          <a:xfrm flipH="1">
            <a:off x="7020272" y="3501008"/>
            <a:ext cx="288032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0"/>
            <a:ext cx="601474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67736" y="5133382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투고과정의 정보를 볼 수 있는 페이지입니다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잘못 입력한 부분이 있는지</a:t>
            </a:r>
            <a:r>
              <a:rPr lang="en-US" altLang="ko-KR" sz="1000" dirty="0" smtClean="0"/>
              <a:t>. </a:t>
            </a:r>
            <a:r>
              <a:rPr lang="ko-KR" altLang="en-US" sz="1000" dirty="0" smtClean="0"/>
              <a:t>파일이 제대로 올라갔는지 확인하시고 논문투고 완료를 눌러주세요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6" name="직사각형 5"/>
          <p:cNvSpPr/>
          <p:nvPr/>
        </p:nvSpPr>
        <p:spPr>
          <a:xfrm>
            <a:off x="4788024" y="6093296"/>
            <a:ext cx="86409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/>
          <p:cNvCxnSpPr/>
          <p:nvPr/>
        </p:nvCxnSpPr>
        <p:spPr>
          <a:xfrm flipH="1">
            <a:off x="5724128" y="5661248"/>
            <a:ext cx="1043608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6767590" y="5133382"/>
            <a:ext cx="2340914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35496" y="0"/>
            <a:ext cx="9028921" cy="368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131840" y="5661248"/>
            <a:ext cx="1224136" cy="180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5796136" y="4797152"/>
            <a:ext cx="44979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053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393654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95536" y="3140968"/>
            <a:ext cx="734481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/>
          <p:cNvCxnSpPr>
            <a:stCxn id="10" idx="0"/>
          </p:cNvCxnSpPr>
          <p:nvPr/>
        </p:nvCxnSpPr>
        <p:spPr>
          <a:xfrm flipH="1" flipV="1">
            <a:off x="4644008" y="3501009"/>
            <a:ext cx="1278142" cy="6898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48064" y="4149080"/>
            <a:ext cx="16561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투고완료 된 논문입니다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162880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/>
              <a:t>투고된 논문 중 심사가 끝나지 않은 논문 개수만 표시 됩니다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  <p:cxnSp>
        <p:nvCxnSpPr>
          <p:cNvPr id="11" name="직선 화살표 연결선 10"/>
          <p:cNvCxnSpPr>
            <a:stCxn id="9" idx="3"/>
          </p:cNvCxnSpPr>
          <p:nvPr/>
        </p:nvCxnSpPr>
        <p:spPr>
          <a:xfrm>
            <a:off x="7452320" y="1828855"/>
            <a:ext cx="144016" cy="8797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7668344" y="1268760"/>
            <a:ext cx="1368152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5184068" y="4190891"/>
            <a:ext cx="1476164" cy="2462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5148064" y="1670611"/>
            <a:ext cx="2232248" cy="3582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09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181</Words>
  <Application>Microsoft Office PowerPoint</Application>
  <PresentationFormat>화면 슬라이드 쇼(4:3)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재투고</vt:lpstr>
      <vt:lpstr>PowerPoint 프레젠테이션</vt:lpstr>
      <vt:lpstr>PowerPoint 프레젠테이션</vt:lpstr>
      <vt:lpstr>PowerPoint 프레젠테이션</vt:lpstr>
    </vt:vector>
  </TitlesOfParts>
  <Company>UserNet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pc</cp:lastModifiedBy>
  <cp:revision>16</cp:revision>
  <dcterms:created xsi:type="dcterms:W3CDTF">2015-09-08T06:17:45Z</dcterms:created>
  <dcterms:modified xsi:type="dcterms:W3CDTF">2016-08-08T04:12:29Z</dcterms:modified>
</cp:coreProperties>
</file>